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3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NJL6nfu__Q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14400"/>
            <a:ext cx="48768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384048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 algn="l"/>
            <a:r>
              <a:rPr sz="1800" b="1">
                <a:solidFill>
                  <a:srgbClr val="0000FF"/>
                </a:solidFill>
                <a:latin typeface="Calibri"/>
                <a:hlinkClick r:id="rId3"/>
              </a:rPr>
              <a:t>▶ Videoyu izlemek için buraya tıklayın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2026-08-11T13:27:30Z</dcterms:created>
  <dcterms:modified xsi:type="dcterms:W3CDTF">2026-08-11T13:27:32Z</dcterms:modified>
  <cp:category/>
</cp:coreProperties>
</file>