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3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1"/>
  <c:style val="2"/>
  <c:chart>
    <c:title>
      <c:tx>
        <c:rich>
          <a:bodyPr/>
          <a:lstStyle/>
          <a:p>
            <a:r>
              <a:rPr lang="tr-TR"/>
              <a:t>Aylık Satışlar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Satış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Ocak</c:v>
                </c:pt>
                <c:pt idx="1">
                  <c:v>Şubat</c:v>
                </c:pt>
                <c:pt idx="2">
                  <c:v>Mart</c:v>
                </c:pt>
                <c:pt idx="3">
                  <c:v>Nisan</c:v>
                </c:pt>
                <c:pt idx="4">
                  <c:v>Mayıs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180</c:v>
                </c:pt>
                <c:pt idx="4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AF-4D01-97C5-59EEE575ED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83532-2101-4BD5-B964-ED9A82B4FA2F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71003-48AF-47F6-99CA-2F95D6524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92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Notlar: 'Chart' veriyi görselleştirir. 'Yorum' ise açıklama niteliğindedir. PowerPoint'te gerçek Yorum eklemek için: Gözden Geçir (Review) &gt; Yorum &gt; Yeni Yorum.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Chart (</a:t>
            </a:r>
            <a:r>
              <a:rPr dirty="0" err="1"/>
              <a:t>Grafik</a:t>
            </a:r>
            <a:r>
              <a:rPr dirty="0"/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Sample</a:t>
            </a:r>
            <a:r>
              <a:rPr lang="tr-TR"/>
              <a:t> file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Aylık</a:t>
            </a:r>
            <a:r>
              <a:rPr dirty="0"/>
              <a:t> </a:t>
            </a:r>
            <a:r>
              <a:rPr dirty="0" err="1"/>
              <a:t>Satışlar</a:t>
            </a:r>
            <a:r>
              <a:t> </a:t>
            </a:r>
            <a:endParaRPr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12325" y="1276539"/>
            <a:ext cx="2951430" cy="646331"/>
          </a:xfrm>
          <a:prstGeom prst="rect">
            <a:avLst/>
          </a:prstGeom>
          <a:solidFill>
            <a:srgbClr val="FFFFCC"/>
          </a:solidFill>
          <a:ln w="19050">
            <a:solidFill>
              <a:srgbClr val="B4B400"/>
            </a:solidFill>
          </a:ln>
        </p:spPr>
        <p:txBody>
          <a:bodyPr wrap="square">
            <a:spAutoFit/>
          </a:bodyPr>
          <a:lstStyle/>
          <a:p>
            <a:r>
              <a:rPr dirty="0"/>
              <a:t>Bu </a:t>
            </a:r>
            <a:r>
              <a:rPr dirty="0" err="1"/>
              <a:t>grafik</a:t>
            </a:r>
            <a:r>
              <a:rPr dirty="0"/>
              <a:t> Ocak–</a:t>
            </a:r>
            <a:r>
              <a:rPr dirty="0" err="1"/>
              <a:t>Mayıs</a:t>
            </a:r>
            <a:r>
              <a:rPr dirty="0"/>
              <a:t> </a:t>
            </a:r>
            <a:r>
              <a:rPr dirty="0" err="1"/>
              <a:t>satışlarını</a:t>
            </a:r>
            <a:r>
              <a:rPr dirty="0"/>
              <a:t> </a:t>
            </a:r>
            <a:r>
              <a:rPr dirty="0" err="1"/>
              <a:t>gösterir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Ekran Gösterisi (4:3)</PresentationFormat>
  <Paragraphs>6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Chart (Grafik)</vt:lpstr>
      <vt:lpstr>Aylık Satışlar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2026-08-11T12:23:08Z</dcterms:created>
  <dcterms:modified xsi:type="dcterms:W3CDTF">2026-08-11T12:23:12Z</dcterms:modified>
  <cp:category/>
</cp:coreProperties>
</file>